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7"/>
    <p:restoredTop sz="94690"/>
  </p:normalViewPr>
  <p:slideViewPr>
    <p:cSldViewPr snapToGrid="0" snapToObjects="1">
      <p:cViewPr>
        <p:scale>
          <a:sx n="124" d="100"/>
          <a:sy n="124" d="100"/>
        </p:scale>
        <p:origin x="199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emf"/><Relationship Id="rId18" Type="http://schemas.openxmlformats.org/officeDocument/2006/relationships/image" Target="../media/image47.em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emf"/><Relationship Id="rId17" Type="http://schemas.openxmlformats.org/officeDocument/2006/relationships/image" Target="../media/image46.emf"/><Relationship Id="rId2" Type="http://schemas.openxmlformats.org/officeDocument/2006/relationships/tags" Target="../tags/tag2.xml"/><Relationship Id="rId16" Type="http://schemas.openxmlformats.org/officeDocument/2006/relationships/image" Target="../media/image45.emf"/><Relationship Id="rId20" Type="http://schemas.openxmlformats.org/officeDocument/2006/relationships/image" Target="../media/image49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0.emf"/><Relationship Id="rId5" Type="http://schemas.openxmlformats.org/officeDocument/2006/relationships/tags" Target="../tags/tag5.xml"/><Relationship Id="rId15" Type="http://schemas.openxmlformats.org/officeDocument/2006/relationships/image" Target="../media/image44.emf"/><Relationship Id="rId10" Type="http://schemas.microsoft.com/office/2007/relationships/hdphoto" Target="../media/hdphoto1.wdp"/><Relationship Id="rId19" Type="http://schemas.openxmlformats.org/officeDocument/2006/relationships/image" Target="../media/image48.emf"/><Relationship Id="rId4" Type="http://schemas.openxmlformats.org/officeDocument/2006/relationships/tags" Target="../tags/tag4.xml"/><Relationship Id="rId9" Type="http://schemas.openxmlformats.org/officeDocument/2006/relationships/image" Target="../media/image39.png"/><Relationship Id="rId1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B07AF4-A104-F242-B81F-8FD7CF273F7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FB2D45-8D48-D947-AC2B-3EDB3D59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64" y="174171"/>
              <a:ext cx="8098872" cy="5296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18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491FC3-08E9-794A-99A4-671006742B4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0531EC-C2D8-8243-AEA0-28A4B9DB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549" y="0"/>
              <a:ext cx="4588902" cy="6858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C0BAC1-27BF-5A4E-9DC9-B853BF6B12BB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848CF9-DD4F-DC4A-87F6-6FCBD308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75" y="55880"/>
              <a:ext cx="7985650" cy="520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01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F08F0D-4417-BEB1-B0B3-F396D4DB1978}"/>
              </a:ext>
            </a:extLst>
          </p:cNvPr>
          <p:cNvGrpSpPr/>
          <p:nvPr/>
        </p:nvGrpSpPr>
        <p:grpSpPr>
          <a:xfrm>
            <a:off x="0" y="-14683"/>
            <a:ext cx="9144000" cy="3944039"/>
            <a:chOff x="0" y="-14683"/>
            <a:chExt cx="9144000" cy="39440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-14683"/>
              <a:ext cx="9144000" cy="3944039"/>
              <a:chOff x="0" y="-14683"/>
              <a:chExt cx="9144000" cy="394403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-14683"/>
                <a:ext cx="9144000" cy="394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E028DB-23EC-9720-7737-80C7D9769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136"/>
              <a:ext cx="7772400" cy="373840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928BB9E-DEA7-BF96-82D4-222F400B5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7" y="3522137"/>
            <a:ext cx="7772400" cy="33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5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56479-62C0-4D42-9B99-9AAE997516FB}"/>
              </a:ext>
            </a:extLst>
          </p:cNvPr>
          <p:cNvSpPr/>
          <p:nvPr/>
        </p:nvSpPr>
        <p:spPr>
          <a:xfrm>
            <a:off x="0" y="-14684"/>
            <a:ext cx="9144000" cy="668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BDD1D-7D36-F440-4D26-2D379E09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55" y="190816"/>
            <a:ext cx="7105489" cy="64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015E148F-99B7-C52E-2402-D5DADBDB342D}"/>
              </a:ext>
            </a:extLst>
          </p:cNvPr>
          <p:cNvGrpSpPr/>
          <p:nvPr/>
        </p:nvGrpSpPr>
        <p:grpSpPr>
          <a:xfrm>
            <a:off x="10417215" y="-7655506"/>
            <a:ext cx="10604724" cy="10881306"/>
            <a:chOff x="-5091109" y="-2915815"/>
            <a:chExt cx="10604724" cy="1088130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FE624E4-DE50-E39A-B945-E31E6A870658}"/>
                </a:ext>
              </a:extLst>
            </p:cNvPr>
            <p:cNvGrpSpPr/>
            <p:nvPr/>
          </p:nvGrpSpPr>
          <p:grpSpPr>
            <a:xfrm>
              <a:off x="-5091109" y="-2915815"/>
              <a:ext cx="10604724" cy="10881306"/>
              <a:chOff x="249181" y="-2097920"/>
              <a:chExt cx="10604724" cy="10881306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B2340A5-F9C8-7FCA-E8D2-B20641440394}"/>
                  </a:ext>
                </a:extLst>
              </p:cNvPr>
              <p:cNvSpPr txBox="1"/>
              <p:nvPr/>
            </p:nvSpPr>
            <p:spPr>
              <a:xfrm>
                <a:off x="348033" y="-1583879"/>
                <a:ext cx="9015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D15B5F4-A459-F8B7-56F7-93BA32714CD8}"/>
                  </a:ext>
                </a:extLst>
              </p:cNvPr>
              <p:cNvGrpSpPr/>
              <p:nvPr/>
            </p:nvGrpSpPr>
            <p:grpSpPr>
              <a:xfrm>
                <a:off x="249181" y="-2097920"/>
                <a:ext cx="10604724" cy="10881306"/>
                <a:chOff x="249181" y="-2097920"/>
                <a:chExt cx="10604724" cy="10881306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E17E31BE-EAE2-1427-8367-4A56F8A4EDC3}"/>
                    </a:ext>
                  </a:extLst>
                </p:cNvPr>
                <p:cNvGrpSpPr/>
                <p:nvPr/>
              </p:nvGrpSpPr>
              <p:grpSpPr>
                <a:xfrm>
                  <a:off x="249181" y="-2097920"/>
                  <a:ext cx="10604724" cy="6858000"/>
                  <a:chOff x="935981" y="-204576"/>
                  <a:chExt cx="10604724" cy="6858000"/>
                </a:xfrm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CF36C3A9-7FF2-6B0E-B276-6828A8AA94F9}"/>
                      </a:ext>
                    </a:extLst>
                  </p:cNvPr>
                  <p:cNvSpPr/>
                  <p:nvPr/>
                </p:nvSpPr>
                <p:spPr>
                  <a:xfrm>
                    <a:off x="1485632" y="3442658"/>
                    <a:ext cx="206885" cy="20688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sysDash"/>
                  </a:ln>
                  <a:scene3d>
                    <a:camera prst="orthographicFront">
                      <a:rot lat="2246067" lon="1017797" rev="20591317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pic>
                <p:nvPicPr>
                  <p:cNvPr id="132" name="Picture 131">
                    <a:extLst>
                      <a:ext uri="{FF2B5EF4-FFF2-40B4-BE49-F238E27FC236}">
                        <a16:creationId xmlns:a16="http://schemas.microsoft.com/office/drawing/2014/main" id="{424F5F8D-E297-363D-9F57-8C4153BB42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35981" y="-204576"/>
                    <a:ext cx="10604724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dark&#10;&#10;Description automatically generated">
                    <a:extLst>
                      <a:ext uri="{FF2B5EF4-FFF2-40B4-BE49-F238E27FC236}">
                        <a16:creationId xmlns:a16="http://schemas.microsoft.com/office/drawing/2014/main" id="{77B33968-8B37-0251-6959-D5F331DAD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email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rightnessContrast bright="21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776621" y="2698021"/>
                    <a:ext cx="2474443" cy="2070980"/>
                  </a:xfrm>
                  <a:prstGeom prst="roundRect">
                    <a:avLst>
                      <a:gd name="adj" fmla="val 11516"/>
                    </a:avLst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</p:pic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86804A26-1F67-C600-DE9C-5D6B5A8D9818}"/>
                      </a:ext>
                    </a:extLst>
                  </p:cNvPr>
                  <p:cNvSpPr/>
                  <p:nvPr/>
                </p:nvSpPr>
                <p:spPr>
                  <a:xfrm>
                    <a:off x="10506934" y="3102166"/>
                    <a:ext cx="404018" cy="404018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9447F289-7109-E608-55C7-C610790995D9}"/>
                      </a:ext>
                    </a:extLst>
                  </p:cNvPr>
                  <p:cNvCxnSpPr>
                    <a:cxnSpLocks/>
                    <a:endCxn id="134" idx="0"/>
                  </p:cNvCxnSpPr>
                  <p:nvPr/>
                </p:nvCxnSpPr>
                <p:spPr>
                  <a:xfrm>
                    <a:off x="8032964" y="2722313"/>
                    <a:ext cx="2675979" cy="379853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424C4E98-76FB-B121-735C-F54A6169A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2964" y="3493304"/>
                    <a:ext cx="2745436" cy="1273729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Rectangle: Rounded Corners 100">
                    <a:extLst>
                      <a:ext uri="{FF2B5EF4-FFF2-40B4-BE49-F238E27FC236}">
                        <a16:creationId xmlns:a16="http://schemas.microsoft.com/office/drawing/2014/main" id="{D071D44D-C20A-B7C4-36D9-F93655D3722B}"/>
                      </a:ext>
                    </a:extLst>
                  </p:cNvPr>
                  <p:cNvSpPr/>
                  <p:nvPr/>
                </p:nvSpPr>
                <p:spPr>
                  <a:xfrm>
                    <a:off x="9519464" y="2330684"/>
                    <a:ext cx="1031884" cy="404017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Driver</a:t>
                    </a:r>
                    <a:endParaRPr lang="en-GB" sz="2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8" name="Rectangle: Rounded Corners 100">
                    <a:extLst>
                      <a:ext uri="{FF2B5EF4-FFF2-40B4-BE49-F238E27FC236}">
                        <a16:creationId xmlns:a16="http://schemas.microsoft.com/office/drawing/2014/main" id="{885719DE-0A85-21E7-1882-9B888580975D}"/>
                      </a:ext>
                    </a:extLst>
                  </p:cNvPr>
                  <p:cNvSpPr/>
                  <p:nvPr/>
                </p:nvSpPr>
                <p:spPr>
                  <a:xfrm>
                    <a:off x="6079971" y="4769765"/>
                    <a:ext cx="1326185" cy="404017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GB" sz="2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Manipulator</a:t>
                    </a:r>
                  </a:p>
                </p:txBody>
              </p:sp>
              <p:sp>
                <p:nvSpPr>
                  <p:cNvPr id="139" name="Rectangle: Rounded Corners 100">
                    <a:extLst>
                      <a:ext uri="{FF2B5EF4-FFF2-40B4-BE49-F238E27FC236}">
                        <a16:creationId xmlns:a16="http://schemas.microsoft.com/office/drawing/2014/main" id="{3754492F-C6F1-750E-A55F-7A6287337B13}"/>
                      </a:ext>
                    </a:extLst>
                  </p:cNvPr>
                  <p:cNvSpPr/>
                  <p:nvPr/>
                </p:nvSpPr>
                <p:spPr>
                  <a:xfrm>
                    <a:off x="3358599" y="4927113"/>
                    <a:ext cx="1361742" cy="404017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Transmission</a:t>
                    </a:r>
                  </a:p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(Torque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coil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8TSMs)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Rectangle: Rounded Corners 100">
                    <a:extLst>
                      <a:ext uri="{FF2B5EF4-FFF2-40B4-BE49-F238E27FC236}">
                        <a16:creationId xmlns:a16="http://schemas.microsoft.com/office/drawing/2014/main" id="{37C6216D-254C-B751-087F-720A1D778947}"/>
                      </a:ext>
                    </a:extLst>
                  </p:cNvPr>
                  <p:cNvSpPr/>
                  <p:nvPr/>
                </p:nvSpPr>
                <p:spPr>
                  <a:xfrm>
                    <a:off x="2859992" y="4179109"/>
                    <a:ext cx="1081271" cy="314954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Torque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coil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Rectangle: Rounded Corners 100">
                    <a:extLst>
                      <a:ext uri="{FF2B5EF4-FFF2-40B4-BE49-F238E27FC236}">
                        <a16:creationId xmlns:a16="http://schemas.microsoft.com/office/drawing/2014/main" id="{78DC5138-09A6-780E-9B8B-48D0B02731A4}"/>
                      </a:ext>
                    </a:extLst>
                  </p:cNvPr>
                  <p:cNvSpPr/>
                  <p:nvPr/>
                </p:nvSpPr>
                <p:spPr>
                  <a:xfrm>
                    <a:off x="4391999" y="4033585"/>
                    <a:ext cx="876451" cy="582998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Tendon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(Cable)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2" name="Rectangle: Rounded Corners 100">
                    <a:extLst>
                      <a:ext uri="{FF2B5EF4-FFF2-40B4-BE49-F238E27FC236}">
                        <a16:creationId xmlns:a16="http://schemas.microsoft.com/office/drawing/2014/main" id="{42EB6E1F-37F0-A49E-E326-FF95DE9B8129}"/>
                      </a:ext>
                    </a:extLst>
                  </p:cNvPr>
                  <p:cNvSpPr/>
                  <p:nvPr/>
                </p:nvSpPr>
                <p:spPr>
                  <a:xfrm>
                    <a:off x="3752398" y="2867894"/>
                    <a:ext cx="593180" cy="314954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Sheath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F9D811E1-92BB-4AE3-2498-ADFE9E9A6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866844" y="841780"/>
                    <a:ext cx="291223" cy="68617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AAEC5C1B-5C55-4F2F-64F9-2221A7A43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420175" y="274001"/>
                    <a:ext cx="385023" cy="68507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40F55F7B-C03E-9299-F4FE-A25C48CDF7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42228" y="274458"/>
                    <a:ext cx="3859770" cy="690084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 w="lg" len="lg"/>
                    <a:tailEnd type="triangle" w="lg" len="lg"/>
                  </a:ln>
                  <a:scene3d>
                    <a:camera prst="orthographicFront">
                      <a:rot lat="19643115" lon="20162591" rev="808069"/>
                    </a:camera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7CA230DC-1C55-9A3D-4B1C-75D494C33FE9}"/>
                      </a:ext>
                    </a:extLst>
                  </p:cNvPr>
                  <p:cNvSpPr txBox="1"/>
                  <p:nvPr/>
                </p:nvSpPr>
                <p:spPr>
                  <a:xfrm rot="20999858">
                    <a:off x="7135149" y="214254"/>
                    <a:ext cx="11742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400mm</a:t>
                    </a:r>
                    <a:endParaRPr lang="en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7" name="Arc 146">
                    <a:extLst>
                      <a:ext uri="{FF2B5EF4-FFF2-40B4-BE49-F238E27FC236}">
                        <a16:creationId xmlns:a16="http://schemas.microsoft.com/office/drawing/2014/main" id="{BB5B9C3E-DFDB-3700-E8DA-152FD24D8AC1}"/>
                      </a:ext>
                    </a:extLst>
                  </p:cNvPr>
                  <p:cNvSpPr/>
                  <p:nvPr/>
                </p:nvSpPr>
                <p:spPr>
                  <a:xfrm rot="7275589">
                    <a:off x="2052575" y="3873603"/>
                    <a:ext cx="1239065" cy="2642425"/>
                  </a:xfrm>
                  <a:prstGeom prst="arc">
                    <a:avLst>
                      <a:gd name="adj1" fmla="val 17478538"/>
                      <a:gd name="adj2" fmla="val 581200"/>
                    </a:avLst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6610A27C-E234-1027-30C9-5D4366CEB5D6}"/>
                      </a:ext>
                    </a:extLst>
                  </p:cNvPr>
                  <p:cNvSpPr txBox="1"/>
                  <p:nvPr/>
                </p:nvSpPr>
                <p:spPr>
                  <a:xfrm>
                    <a:off x="2551395" y="5508310"/>
                    <a:ext cx="131084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1520mm</a:t>
                    </a:r>
                  </a:p>
                </p:txBody>
              </p: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98860287-3160-5FF9-BC50-DF1EA2E6B9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7675" y="3649543"/>
                    <a:ext cx="0" cy="48484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oval" w="med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BC79417D-1814-E0DA-867A-55077CB5A1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39470" y="3270686"/>
                    <a:ext cx="0" cy="46282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oval" w="med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93E2B9A8-A76E-9123-3243-8BDB897927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30224" y="3803526"/>
                    <a:ext cx="0" cy="2362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oval" w="med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>
                    <a:extLst>
                      <a:ext uri="{FF2B5EF4-FFF2-40B4-BE49-F238E27FC236}">
                        <a16:creationId xmlns:a16="http://schemas.microsoft.com/office/drawing/2014/main" id="{646B75CA-7F6D-4F29-AC01-A789572B04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08018" flipH="1">
                    <a:off x="6284999" y="5709592"/>
                    <a:ext cx="106903" cy="194009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EEDDA1A9-3AC3-9FE9-80B3-378CC1AED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08018" flipH="1">
                    <a:off x="6365125" y="6009294"/>
                    <a:ext cx="114524" cy="207838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FC49D8BE-6E72-29C7-95DD-376D30C4118A}"/>
                      </a:ext>
                    </a:extLst>
                  </p:cNvPr>
                  <p:cNvSpPr txBox="1"/>
                  <p:nvPr/>
                </p:nvSpPr>
                <p:spPr>
                  <a:xfrm>
                    <a:off x="5425717" y="5592188"/>
                    <a:ext cx="91273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3.5mm</a:t>
                    </a:r>
                  </a:p>
                </p:txBody>
              </p:sp>
              <p:sp>
                <p:nvSpPr>
                  <p:cNvPr id="155" name="Oval 31">
                    <a:extLst>
                      <a:ext uri="{FF2B5EF4-FFF2-40B4-BE49-F238E27FC236}">
                        <a16:creationId xmlns:a16="http://schemas.microsoft.com/office/drawing/2014/main" id="{D7E85402-2D51-BFFC-B8EE-D056C637CCFF}"/>
                      </a:ext>
                    </a:extLst>
                  </p:cNvPr>
                  <p:cNvSpPr/>
                  <p:nvPr/>
                </p:nvSpPr>
                <p:spPr>
                  <a:xfrm>
                    <a:off x="1498436" y="3454673"/>
                    <a:ext cx="206886" cy="103443"/>
                  </a:xfrm>
                  <a:custGeom>
                    <a:avLst/>
                    <a:gdLst>
                      <a:gd name="connsiteX0" fmla="*/ 0 w 206885"/>
                      <a:gd name="connsiteY0" fmla="*/ 103443 h 206885"/>
                      <a:gd name="connsiteX1" fmla="*/ 103443 w 206885"/>
                      <a:gd name="connsiteY1" fmla="*/ 0 h 206885"/>
                      <a:gd name="connsiteX2" fmla="*/ 206886 w 206885"/>
                      <a:gd name="connsiteY2" fmla="*/ 103443 h 206885"/>
                      <a:gd name="connsiteX3" fmla="*/ 103443 w 206885"/>
                      <a:gd name="connsiteY3" fmla="*/ 206886 h 206885"/>
                      <a:gd name="connsiteX4" fmla="*/ 0 w 206885"/>
                      <a:gd name="connsiteY4" fmla="*/ 103443 h 206885"/>
                      <a:gd name="connsiteX0" fmla="*/ 0 w 206886"/>
                      <a:gd name="connsiteY0" fmla="*/ 103443 h 116373"/>
                      <a:gd name="connsiteX1" fmla="*/ 103443 w 206886"/>
                      <a:gd name="connsiteY1" fmla="*/ 0 h 116373"/>
                      <a:gd name="connsiteX2" fmla="*/ 206886 w 206886"/>
                      <a:gd name="connsiteY2" fmla="*/ 103443 h 116373"/>
                      <a:gd name="connsiteX3" fmla="*/ 0 w 206886"/>
                      <a:gd name="connsiteY3" fmla="*/ 103443 h 116373"/>
                      <a:gd name="connsiteX0" fmla="*/ 0 w 206886"/>
                      <a:gd name="connsiteY0" fmla="*/ 103443 h 194883"/>
                      <a:gd name="connsiteX1" fmla="*/ 103443 w 206886"/>
                      <a:gd name="connsiteY1" fmla="*/ 0 h 194883"/>
                      <a:gd name="connsiteX2" fmla="*/ 206886 w 206886"/>
                      <a:gd name="connsiteY2" fmla="*/ 103443 h 194883"/>
                      <a:gd name="connsiteX3" fmla="*/ 91440 w 206886"/>
                      <a:gd name="connsiteY3" fmla="*/ 194883 h 194883"/>
                      <a:gd name="connsiteX0" fmla="*/ 0 w 206886"/>
                      <a:gd name="connsiteY0" fmla="*/ 103443 h 103443"/>
                      <a:gd name="connsiteX1" fmla="*/ 103443 w 206886"/>
                      <a:gd name="connsiteY1" fmla="*/ 0 h 103443"/>
                      <a:gd name="connsiteX2" fmla="*/ 206886 w 206886"/>
                      <a:gd name="connsiteY2" fmla="*/ 103443 h 103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6886" h="103443">
                        <a:moveTo>
                          <a:pt x="0" y="103443"/>
                        </a:moveTo>
                        <a:cubicBezTo>
                          <a:pt x="0" y="46313"/>
                          <a:pt x="46313" y="0"/>
                          <a:pt x="103443" y="0"/>
                        </a:cubicBezTo>
                        <a:cubicBezTo>
                          <a:pt x="160573" y="0"/>
                          <a:pt x="206886" y="46313"/>
                          <a:pt x="206886" y="103443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ysDash"/>
                  </a:ln>
                  <a:scene3d>
                    <a:camera prst="orthographicFront">
                      <a:rot lat="2246067" lon="1017797" rev="20591317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94AEF12E-E582-ABCC-49D6-532FC3DA69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37189" y="2722313"/>
                    <a:ext cx="1271008" cy="732362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68A70E4D-63F8-6E1E-230E-E02D58844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44713" y="3631565"/>
                    <a:ext cx="1191882" cy="1061904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1387FB4-5CC1-084B-CA83-051A0254E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62688" y="2404531"/>
                    <a:ext cx="520162" cy="8644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28521993-61F1-002F-C01A-15E1CDCDE2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81468" y="841780"/>
                    <a:ext cx="366316" cy="54276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4EFDB261-4C8D-673A-953D-E3B4808607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656399" y="875325"/>
                    <a:ext cx="901598" cy="15916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BD61840-FBD2-28AA-2053-5DF92F43BE3A}"/>
                      </a:ext>
                    </a:extLst>
                  </p:cNvPr>
                  <p:cNvSpPr txBox="1"/>
                  <p:nvPr/>
                </p:nvSpPr>
                <p:spPr>
                  <a:xfrm>
                    <a:off x="7800350" y="2018466"/>
                    <a:ext cx="64781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268</a:t>
                    </a:r>
                  </a:p>
                  <a:p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</a:p>
                </p:txBody>
              </p: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D8A7B5AC-900E-9082-A338-765BAE9A1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56329" y="1759082"/>
                    <a:ext cx="265863" cy="1553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307FDF89-0376-F664-11F2-4ABF1AE805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56329" y="1079374"/>
                    <a:ext cx="265863" cy="10247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D1B09B1-E17B-EB3D-2B14-9B9059BAC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03949" y="1089621"/>
                    <a:ext cx="0" cy="669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9C781E2F-1B95-257E-664E-FAEDCB939F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3918" y="1144885"/>
                    <a:ext cx="713359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58.5</a:t>
                    </a:r>
                  </a:p>
                  <a:p>
                    <a:pPr algn="ctr"/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</a:p>
                </p:txBody>
              </p:sp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49B000E6-CF42-E39E-9699-FD1E5BFBD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email">
                    <a:lum bright="16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773" t="15962" r="3210" b="15222"/>
                  <a:stretch/>
                </p:blipFill>
                <p:spPr>
                  <a:xfrm>
                    <a:off x="5408659" y="2713880"/>
                    <a:ext cx="2668811" cy="2070980"/>
                  </a:xfrm>
                  <a:prstGeom prst="roundRect">
                    <a:avLst>
                      <a:gd name="adj" fmla="val 22406"/>
                    </a:avLst>
                  </a:prstGeom>
                  <a:ln w="15875">
                    <a:noFill/>
                    <a:prstDash val="dash"/>
                    <a:tailEnd w="med" len="med"/>
                  </a:ln>
                </p:spPr>
              </p:pic>
              <p:pic>
                <p:nvPicPr>
                  <p:cNvPr id="167" name="Picture 166" descr="\documentclass{article}&#10;\usepackage{amsmath}&#10;\pagestyle{empty}&#10;\begin{document}&#10;$\mathcal{A}$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FF8C3D83-DBDF-67D9-0DDB-BD4A5DBE2D8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7567" y="3844567"/>
                    <a:ext cx="219363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 descr="\documentclass{article}&#10;\usepackage{amsmath}&#10;\pagestyle{empty}&#10;\begin{document}&#10;&#10;$\mathcal{B}$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46EC9BD8-FDFE-EB1A-1DE8-E9723BF1D1D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93898" y="3690191"/>
                    <a:ext cx="191942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 descr="\documentclass{article}&#10;\usepackage{amsmath}&#10;\pagestyle{empty}&#10;\begin{document}&#10;$\mathcal{C}$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25787126-C79C-BD88-FB5A-65C33252F16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10040" y="3606260"/>
                    <a:ext cx="164524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\documentclass{article}&#10;\usepackage{amsmath}&#10;\pagestyle{empty}&#10;\begin{document}&#10;&#10;$\mathcal{D}$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F8AF5144-97D3-309D-51CA-D1AC951D7D4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23371" y="2982658"/>
                    <a:ext cx="219363" cy="191942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\documentclass{article}&#10;\usepackage{amsmath}&#10;\pagestyle{empty}&#10;\begin{document}&#10;$\mathcal{E}$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196B2510-80FE-59F4-D91D-784FDFAD68D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1460" y="3246758"/>
                    <a:ext cx="164524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\documentclass{article}&#10;\usepackage{amsmath}&#10;\pagestyle{empty}&#10;\begin{document}&#10;&#10;$\mathcal{F}$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730744DF-DD2C-619B-4BBD-A12463CE332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28304" y="3685281"/>
                    <a:ext cx="219363" cy="191942"/>
                  </a:xfrm>
                  <a:prstGeom prst="rect">
                    <a:avLst/>
                  </a:prstGeom>
                </p:spPr>
              </p:pic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B291B95-5614-55E4-B379-6A012BA799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511056" y="4146751"/>
                    <a:ext cx="451198" cy="16583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202F0AA0-5AEF-270B-DB0D-A1688C89B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56368" y="3968299"/>
                    <a:ext cx="269339" cy="14713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BF258E91-70E0-7B02-C421-71532037EE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36309" y="3327934"/>
                    <a:ext cx="244219" cy="3023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0A3342B3-DF52-2A01-D034-867357602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91061" y="4137354"/>
                    <a:ext cx="251167" cy="923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olid"/>
                    <a:head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Arc 176">
                    <a:extLst>
                      <a:ext uri="{FF2B5EF4-FFF2-40B4-BE49-F238E27FC236}">
                        <a16:creationId xmlns:a16="http://schemas.microsoft.com/office/drawing/2014/main" id="{DBA088AD-BEA4-FF2A-2BD7-D1C6C38D4EBC}"/>
                      </a:ext>
                    </a:extLst>
                  </p:cNvPr>
                  <p:cNvSpPr/>
                  <p:nvPr/>
                </p:nvSpPr>
                <p:spPr>
                  <a:xfrm rot="14858293">
                    <a:off x="5786200" y="4040175"/>
                    <a:ext cx="348243" cy="165492"/>
                  </a:xfrm>
                  <a:prstGeom prst="arc">
                    <a:avLst>
                      <a:gd name="adj1" fmla="val 16200000"/>
                      <a:gd name="adj2" fmla="val 14309862"/>
                    </a:avLst>
                  </a:prstGeom>
                  <a:ln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C5D180F-5AC9-0115-1F79-46AC8DBED6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3913" y="3328628"/>
                    <a:ext cx="334003" cy="18246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Arc 178">
                    <a:extLst>
                      <a:ext uri="{FF2B5EF4-FFF2-40B4-BE49-F238E27FC236}">
                        <a16:creationId xmlns:a16="http://schemas.microsoft.com/office/drawing/2014/main" id="{1A7C51DC-2D8B-0161-9176-E85E9E4CE159}"/>
                      </a:ext>
                    </a:extLst>
                  </p:cNvPr>
                  <p:cNvSpPr/>
                  <p:nvPr/>
                </p:nvSpPr>
                <p:spPr>
                  <a:xfrm rot="18319794">
                    <a:off x="6197419" y="3898202"/>
                    <a:ext cx="267858" cy="180332"/>
                  </a:xfrm>
                  <a:prstGeom prst="arc">
                    <a:avLst>
                      <a:gd name="adj1" fmla="val 16200000"/>
                      <a:gd name="adj2" fmla="val 14366014"/>
                    </a:avLst>
                  </a:prstGeom>
                  <a:ln>
                    <a:solidFill>
                      <a:schemeClr val="tx1"/>
                    </a:solidFill>
                    <a:headEnd type="triangle" w="med" len="med"/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0" name="Arc 179">
                    <a:extLst>
                      <a:ext uri="{FF2B5EF4-FFF2-40B4-BE49-F238E27FC236}">
                        <a16:creationId xmlns:a16="http://schemas.microsoft.com/office/drawing/2014/main" id="{91E6E6A7-A1E8-241F-1102-0103F7679DD6}"/>
                      </a:ext>
                    </a:extLst>
                  </p:cNvPr>
                  <p:cNvSpPr/>
                  <p:nvPr/>
                </p:nvSpPr>
                <p:spPr>
                  <a:xfrm rot="17921437">
                    <a:off x="6459723" y="3266274"/>
                    <a:ext cx="267858" cy="180332"/>
                  </a:xfrm>
                  <a:prstGeom prst="arc">
                    <a:avLst>
                      <a:gd name="adj1" fmla="val 17433038"/>
                      <a:gd name="adj2" fmla="val 14880881"/>
                    </a:avLst>
                  </a:prstGeom>
                  <a:ln w="6350" cap="sq">
                    <a:solidFill>
                      <a:schemeClr val="tx1"/>
                    </a:solidFill>
                    <a:bevel/>
                    <a:headEnd type="none" w="sm" len="sm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181" name="Group 180">
                    <a:extLst>
                      <a:ext uri="{FF2B5EF4-FFF2-40B4-BE49-F238E27FC236}">
                        <a16:creationId xmlns:a16="http://schemas.microsoft.com/office/drawing/2014/main" id="{BB239250-D0EC-3482-0CC1-DD79D3FB1C99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36" y="3434047"/>
                    <a:ext cx="421828" cy="380465"/>
                    <a:chOff x="10261450" y="1084062"/>
                    <a:chExt cx="267518" cy="241286"/>
                  </a:xfrm>
                </p:grpSpPr>
                <p:sp>
                  <p:nvSpPr>
                    <p:cNvPr id="186" name="Arc 185">
                      <a:extLst>
                        <a:ext uri="{FF2B5EF4-FFF2-40B4-BE49-F238E27FC236}">
                          <a16:creationId xmlns:a16="http://schemas.microsoft.com/office/drawing/2014/main" id="{643F2A1A-162F-0767-33F4-4E14ACCFEDF5}"/>
                        </a:ext>
                      </a:extLst>
                    </p:cNvPr>
                    <p:cNvSpPr/>
                    <p:nvPr/>
                  </p:nvSpPr>
                  <p:spPr>
                    <a:xfrm rot="14261674">
                      <a:off x="10311376" y="1084062"/>
                      <a:ext cx="217592" cy="217592"/>
                    </a:xfrm>
                    <a:prstGeom prst="arc">
                      <a:avLst>
                        <a:gd name="adj1" fmla="val 16200000"/>
                        <a:gd name="adj2" fmla="val 5461706"/>
                      </a:avLst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187" name="Arc 186">
                      <a:extLst>
                        <a:ext uri="{FF2B5EF4-FFF2-40B4-BE49-F238E27FC236}">
                          <a16:creationId xmlns:a16="http://schemas.microsoft.com/office/drawing/2014/main" id="{C61556DC-9FEA-82D1-293A-BAE579DD1B8F}"/>
                        </a:ext>
                      </a:extLst>
                    </p:cNvPr>
                    <p:cNvSpPr/>
                    <p:nvPr/>
                  </p:nvSpPr>
                  <p:spPr>
                    <a:xfrm rot="2994896">
                      <a:off x="10261450" y="1107756"/>
                      <a:ext cx="217592" cy="217592"/>
                    </a:xfrm>
                    <a:prstGeom prst="arc">
                      <a:avLst>
                        <a:gd name="adj1" fmla="val 16200000"/>
                        <a:gd name="adj2" fmla="val 5611057"/>
                      </a:avLst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82" name="Rectangle: Rounded Corners 100">
                    <a:extLst>
                      <a:ext uri="{FF2B5EF4-FFF2-40B4-BE49-F238E27FC236}">
                        <a16:creationId xmlns:a16="http://schemas.microsoft.com/office/drawing/2014/main" id="{8027CDC4-8CB4-E9C4-4DC1-B18ADC84811D}"/>
                      </a:ext>
                    </a:extLst>
                  </p:cNvPr>
                  <p:cNvSpPr/>
                  <p:nvPr/>
                </p:nvSpPr>
                <p:spPr>
                  <a:xfrm>
                    <a:off x="6599371" y="4162804"/>
                    <a:ext cx="1418543" cy="60422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Stiffness-</a:t>
                    </a:r>
                  </a:p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tunable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joints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7B08226E-4E01-98AD-3D83-55FF6FF66576}"/>
                      </a:ext>
                    </a:extLst>
                  </p:cNvPr>
                  <p:cNvCxnSpPr>
                    <a:cxnSpLocks/>
                    <a:endCxn id="182" idx="0"/>
                  </p:cNvCxnSpPr>
                  <p:nvPr/>
                </p:nvCxnSpPr>
                <p:spPr>
                  <a:xfrm>
                    <a:off x="6911400" y="3623601"/>
                    <a:ext cx="397243" cy="53920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2AC45C7A-A34D-9481-E547-90B33300F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4767" y="4050292"/>
                    <a:ext cx="640281" cy="135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5" name="Rounded Rectangle 184">
                    <a:extLst>
                      <a:ext uri="{FF2B5EF4-FFF2-40B4-BE49-F238E27FC236}">
                        <a16:creationId xmlns:a16="http://schemas.microsoft.com/office/drawing/2014/main" id="{E208C5A2-19CD-03B6-DA59-01EBF3BB22B0}"/>
                      </a:ext>
                    </a:extLst>
                  </p:cNvPr>
                  <p:cNvSpPr/>
                  <p:nvPr/>
                </p:nvSpPr>
                <p:spPr>
                  <a:xfrm>
                    <a:off x="5333382" y="2693228"/>
                    <a:ext cx="2847450" cy="2091632"/>
                  </a:xfrm>
                  <a:prstGeom prst="roundRect">
                    <a:avLst>
                      <a:gd name="adj" fmla="val 12684"/>
                    </a:avLst>
                  </a:prstGeom>
                  <a:noFill/>
                  <a:ln w="158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8274CE2-4239-093D-9323-CFFA25D6B1AA}"/>
                    </a:ext>
                  </a:extLst>
                </p:cNvPr>
                <p:cNvGrpSpPr/>
                <p:nvPr/>
              </p:nvGrpSpPr>
              <p:grpSpPr>
                <a:xfrm>
                  <a:off x="348032" y="4541141"/>
                  <a:ext cx="10014483" cy="4242245"/>
                  <a:chOff x="348032" y="4541141"/>
                  <a:chExt cx="10014483" cy="4242245"/>
                </a:xfrm>
              </p:grpSpPr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87F4F410-2360-1EDD-84EE-158A292DD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/>
                  <a:srcRect l="18253" t="26730" r="16261" b="28778"/>
                  <a:stretch/>
                </p:blipFill>
                <p:spPr>
                  <a:xfrm>
                    <a:off x="6001104" y="4677483"/>
                    <a:ext cx="4361411" cy="3834623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22CE5C38-64B9-D31D-4F78-1578C14466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9"/>
                  <a:srcRect l="18634" t="33864" r="15411" b="29577"/>
                  <a:stretch/>
                </p:blipFill>
                <p:spPr>
                  <a:xfrm>
                    <a:off x="971054" y="4669840"/>
                    <a:ext cx="4452886" cy="3842266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39D36EC2-5737-1CAF-D25D-0C49225B163E}"/>
                      </a:ext>
                    </a:extLst>
                  </p:cNvPr>
                  <p:cNvSpPr txBox="1"/>
                  <p:nvPr/>
                </p:nvSpPr>
                <p:spPr>
                  <a:xfrm>
                    <a:off x="348032" y="4541141"/>
                    <a:ext cx="901597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(b)</a:t>
                    </a:r>
                    <a:endParaRPr lang="en-GB" sz="3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D1444D0-123F-C197-FBCE-54923ECDB4A3}"/>
                      </a:ext>
                    </a:extLst>
                  </p:cNvPr>
                  <p:cNvSpPr txBox="1"/>
                  <p:nvPr/>
                </p:nvSpPr>
                <p:spPr>
                  <a:xfrm>
                    <a:off x="7632657" y="8383276"/>
                    <a:ext cx="196342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driver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10C169A6-5D26-76B0-F81C-E1BB9CE9999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484825" y="6360327"/>
                    <a:ext cx="272045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Output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manipulator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D19BE98A-A4FE-7C5F-6D4F-EFF75F8F9F64}"/>
                      </a:ext>
                    </a:extLst>
                  </p:cNvPr>
                  <p:cNvSpPr txBox="1"/>
                  <p:nvPr/>
                </p:nvSpPr>
                <p:spPr>
                  <a:xfrm rot="19819681">
                    <a:off x="3203925" y="7760617"/>
                    <a:ext cx="272045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Output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manipulator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32F62D64-B616-87CE-653F-3A0190452F43}"/>
                      </a:ext>
                    </a:extLst>
                  </p:cNvPr>
                  <p:cNvSpPr txBox="1"/>
                  <p:nvPr/>
                </p:nvSpPr>
                <p:spPr>
                  <a:xfrm rot="1558334">
                    <a:off x="1153311" y="7970532"/>
                    <a:ext cx="196342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driver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EFE9046-55C0-75E1-7A5F-39632AEB857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654" y="6137946"/>
                    <a:ext cx="11386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Stiffness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0D6705C3-719B-D542-6E33-665BB15309A1}"/>
                      </a:ext>
                    </a:extLst>
                  </p:cNvPr>
                  <p:cNvGrpSpPr/>
                  <p:nvPr/>
                </p:nvGrpSpPr>
                <p:grpSpPr>
                  <a:xfrm>
                    <a:off x="4175143" y="4661680"/>
                    <a:ext cx="1685498" cy="850070"/>
                    <a:chOff x="4175143" y="4661680"/>
                    <a:chExt cx="1685498" cy="850070"/>
                  </a:xfrm>
                </p:grpSpPr>
                <p:grpSp>
                  <p:nvGrpSpPr>
                    <p:cNvPr id="122" name="Group 121">
                      <a:extLst>
                        <a:ext uri="{FF2B5EF4-FFF2-40B4-BE49-F238E27FC236}">
                          <a16:creationId xmlns:a16="http://schemas.microsoft.com/office/drawing/2014/main" id="{CCB0D923-5B41-85D0-F380-721C23FAE9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234" y="4661680"/>
                      <a:ext cx="1678621" cy="338554"/>
                      <a:chOff x="4209346" y="4699650"/>
                      <a:chExt cx="1678621" cy="338554"/>
                    </a:xfrm>
                  </p:grpSpPr>
                  <p:cxnSp>
                    <p:nvCxnSpPr>
                      <p:cNvPr id="129" name="Straight Connector 128">
                        <a:extLst>
                          <a:ext uri="{FF2B5EF4-FFF2-40B4-BE49-F238E27FC236}">
                            <a16:creationId xmlns:a16="http://schemas.microsoft.com/office/drawing/2014/main" id="{8C5CAF98-A332-4D55-F77C-329C01533C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209346" y="4868927"/>
                        <a:ext cx="421052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0774BD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B8BC8549-BD18-04DD-B581-2AC71AA73D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4307" y="4699650"/>
                        <a:ext cx="12636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Stiffness</a:t>
                        </a:r>
                        <a:r>
                          <a: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</a:t>
                        </a:r>
                        <a:endPara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FA885EC2-CFE7-5121-1553-7AA2A1F9E2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5143" y="4907882"/>
                      <a:ext cx="1684712" cy="338554"/>
                      <a:chOff x="4203255" y="4945852"/>
                      <a:chExt cx="1684712" cy="338554"/>
                    </a:xfrm>
                  </p:grpSpPr>
                  <p:cxnSp>
                    <p:nvCxnSpPr>
                      <p:cNvPr id="127" name="Straight Connector 126">
                        <a:extLst>
                          <a:ext uri="{FF2B5EF4-FFF2-40B4-BE49-F238E27FC236}">
                            <a16:creationId xmlns:a16="http://schemas.microsoft.com/office/drawing/2014/main" id="{3A3B9A18-C460-733E-E89C-834FC308703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203255" y="5115129"/>
                        <a:ext cx="421052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D95319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8" name="TextBox 127">
                        <a:extLst>
                          <a:ext uri="{FF2B5EF4-FFF2-40B4-BE49-F238E27FC236}">
                            <a16:creationId xmlns:a16="http://schemas.microsoft.com/office/drawing/2014/main" id="{DCE033DE-2E10-4035-3A53-E791B8EC01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4307" y="4945852"/>
                        <a:ext cx="12636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Stiffness</a:t>
                        </a:r>
                        <a:r>
                          <a: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4" name="Group 123">
                      <a:extLst>
                        <a:ext uri="{FF2B5EF4-FFF2-40B4-BE49-F238E27FC236}">
                          <a16:creationId xmlns:a16="http://schemas.microsoft.com/office/drawing/2014/main" id="{48564D76-5C4D-455E-8E38-DE1A9AB2E3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5143" y="5173196"/>
                      <a:ext cx="1685498" cy="338554"/>
                      <a:chOff x="4203255" y="5211166"/>
                      <a:chExt cx="1685498" cy="338554"/>
                    </a:xfrm>
                  </p:grpSpPr>
                  <p:cxnSp>
                    <p:nvCxnSpPr>
                      <p:cNvPr id="125" name="Straight Connector 124">
                        <a:extLst>
                          <a:ext uri="{FF2B5EF4-FFF2-40B4-BE49-F238E27FC236}">
                            <a16:creationId xmlns:a16="http://schemas.microsoft.com/office/drawing/2014/main" id="{58631CFF-CDAF-8FAC-A46A-87EB441FD7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203255" y="5380443"/>
                        <a:ext cx="421052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EDB12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6" name="TextBox 125">
                        <a:extLst>
                          <a:ext uri="{FF2B5EF4-FFF2-40B4-BE49-F238E27FC236}">
                            <a16:creationId xmlns:a16="http://schemas.microsoft.com/office/drawing/2014/main" id="{B0AF46C0-DC8F-0411-24AB-1A2AB14E9D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5093" y="5211166"/>
                        <a:ext cx="12636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Stiffness</a:t>
                        </a:r>
                        <a:r>
                          <a: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</a:t>
                        </a:r>
                        <a:endPara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</p:grp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8E67188-A8B4-3EF7-D023-7EA271489BAE}"/>
                </a:ext>
              </a:extLst>
            </p:cNvPr>
            <p:cNvCxnSpPr>
              <a:cxnSpLocks/>
            </p:cNvCxnSpPr>
            <p:nvPr/>
          </p:nvCxnSpPr>
          <p:spPr>
            <a:xfrm>
              <a:off x="1299171" y="6381141"/>
              <a:ext cx="0" cy="1107377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2AE445D-7185-133C-237E-105875048637}"/>
                </a:ext>
              </a:extLst>
            </p:cNvPr>
            <p:cNvCxnSpPr>
              <a:cxnSpLocks/>
            </p:cNvCxnSpPr>
            <p:nvPr/>
          </p:nvCxnSpPr>
          <p:spPr>
            <a:xfrm>
              <a:off x="1564799" y="5814635"/>
              <a:ext cx="0" cy="166790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D5D2B91-02F1-0D8A-CA9E-62995DB0DDC9}"/>
                </a:ext>
              </a:extLst>
            </p:cNvPr>
            <p:cNvCxnSpPr>
              <a:cxnSpLocks/>
            </p:cNvCxnSpPr>
            <p:nvPr/>
          </p:nvCxnSpPr>
          <p:spPr>
            <a:xfrm>
              <a:off x="1830427" y="5237570"/>
              <a:ext cx="0" cy="224497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CEC9A2-0902-17C4-E492-65E08E322127}"/>
                </a:ext>
              </a:extLst>
            </p:cNvPr>
            <p:cNvSpPr txBox="1"/>
            <p:nvPr/>
          </p:nvSpPr>
          <p:spPr>
            <a:xfrm>
              <a:off x="1092380" y="6694714"/>
              <a:ext cx="106854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zone</a:t>
              </a:r>
              <a:endParaRPr lang="en-GB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B18DDF30-DC5C-0769-C1D5-797791F46884}"/>
              </a:ext>
            </a:extLst>
          </p:cNvPr>
          <p:cNvGrpSpPr/>
          <p:nvPr/>
        </p:nvGrpSpPr>
        <p:grpSpPr>
          <a:xfrm>
            <a:off x="0" y="-20580"/>
            <a:ext cx="9144000" cy="6878580"/>
            <a:chOff x="0" y="-20580"/>
            <a:chExt cx="9144000" cy="687858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3420E5-B9AE-D876-3DEB-AC35EE2FED40}"/>
                </a:ext>
              </a:extLst>
            </p:cNvPr>
            <p:cNvSpPr/>
            <p:nvPr/>
          </p:nvSpPr>
          <p:spPr>
            <a:xfrm>
              <a:off x="0" y="-14684"/>
              <a:ext cx="9144000" cy="6872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95CEBDC2-4BF1-2024-244C-FEA947CB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2606"/>
            <a:stretch/>
          </p:blipFill>
          <p:spPr>
            <a:xfrm>
              <a:off x="1170065" y="-20580"/>
              <a:ext cx="6786317" cy="6878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32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6207FE-370F-F746-B54B-DFDBFAB5DF6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D3AD7-FB65-D54E-A35F-03E42B1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44" y="0"/>
              <a:ext cx="5785709" cy="567944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BAA8C6-9172-9848-B8A7-555B6B3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09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8"/>
  <p:tag name="OUTPUTTYPE" val="PDF"/>
  <p:tag name="IGUANATEXVERSION" val="159"/>
  <p:tag name="LATEXADDIN" val="\documentclass{article}&#10;\usepackage{amsmath}&#10;\pagestyle{empty}&#10;\begin{document}&#10;$\mathcal{A}$&#10;&#10;&#10;&#10;\end{document}"/>
  <p:tag name="IGUANATEXSIZE" val="20"/>
  <p:tag name="IGUANATEXCURSOR" val="91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7"/>
  <p:tag name="OUTPUTTYPE" val="PDF"/>
  <p:tag name="IGUANATEXVERSION" val="159"/>
  <p:tag name="LATEXADDIN" val="\documentclass{article}&#10;\usepackage{amsmath}&#10;\pagestyle{empty}&#10;\begin{document}&#10;&#10;$\mathcal{B}$&#10;&#10;&#10;\end{document}"/>
  <p:tag name="IGUANATEXSIZE" val="20"/>
  <p:tag name="IGUANATEXCURSOR" val="92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6"/>
  <p:tag name="OUTPUTTYPE" val="PDF"/>
  <p:tag name="IGUANATEXVERSION" val="159"/>
  <p:tag name="LATEXADDIN" val="\documentclass{article}&#10;\usepackage{amsmath}&#10;\pagestyle{empty}&#10;\begin{document}&#10;$\mathcal{C}$&#10;&#10;&#10;&#10;\end{document}"/>
  <p:tag name="IGUANATEXSIZE" val="20"/>
  <p:tag name="IGUANATEXCURSOR" val="91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"/>
  <p:tag name="OUTPUTTYPE" val="PDF"/>
  <p:tag name="IGUANATEXVERSION" val="159"/>
  <p:tag name="LATEXADDIN" val="\documentclass{article}&#10;\usepackage{amsmath}&#10;\pagestyle{empty}&#10;\begin{document}&#10;&#10;$\mathcal{D}$&#10;&#10;&#10;\end{document}"/>
  <p:tag name="IGUANATEXSIZE" val="20"/>
  <p:tag name="IGUANATEXCURSOR" val="92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6"/>
  <p:tag name="OUTPUTTYPE" val="PDF"/>
  <p:tag name="IGUANATEXVERSION" val="159"/>
  <p:tag name="LATEXADDIN" val="\documentclass{article}&#10;\usepackage{amsmath}&#10;\pagestyle{empty}&#10;\begin{document}&#10;$\mathcal{E}$&#10;&#10;&#10;&#10;\end{document}"/>
  <p:tag name="IGUANATEXSIZE" val="20"/>
  <p:tag name="IGUANATEXCURSOR" val="91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"/>
  <p:tag name="OUTPUTTYPE" val="PDF"/>
  <p:tag name="IGUANATEXVERSION" val="159"/>
  <p:tag name="LATEXADDIN" val="\documentclass{article}&#10;\usepackage{amsmath}&#10;\pagestyle{empty}&#10;\begin{document}&#10;&#10;$\mathcal{F}$&#10;&#10;&#10;\end{document}"/>
  <p:tag name="IGUANATEXSIZE" val="20"/>
  <p:tag name="IGUANATEXCURSOR" val="92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1976</TotalTime>
  <Words>85</Words>
  <Application>Microsoft Macintosh PowerPoint</Application>
  <PresentationFormat>On-screen Show (4:3)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Huxin Gao (ELE)</cp:lastModifiedBy>
  <cp:revision>27</cp:revision>
  <dcterms:created xsi:type="dcterms:W3CDTF">2021-06-14T14:35:46Z</dcterms:created>
  <dcterms:modified xsi:type="dcterms:W3CDTF">2023-10-07T09:36:03Z</dcterms:modified>
</cp:coreProperties>
</file>